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28803600" cy="43205400"/>
  <p:notesSz cx="6858000" cy="9144000"/>
  <p:defaultTextStyle>
    <a:defPPr>
      <a:defRPr lang="fa-IR"/>
    </a:defPPr>
    <a:lvl1pPr marL="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C7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743" autoAdjust="0"/>
  </p:normalViewPr>
  <p:slideViewPr>
    <p:cSldViewPr>
      <p:cViewPr varScale="1">
        <p:scale>
          <a:sx n="20" d="100"/>
          <a:sy n="20" d="100"/>
        </p:scale>
        <p:origin x="3000" y="120"/>
      </p:cViewPr>
      <p:guideLst>
        <p:guide orient="horz" pos="13608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2238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0180" y="10081263"/>
            <a:ext cx="25923240" cy="2851356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/>
          <a:lstStyle/>
          <a:p>
            <a:fld id="{747DCBFA-250D-40DD-B862-2A070B52D2AB}" type="datetimeFigureOut">
              <a:rPr lang="fa-IR" smtClean="0"/>
              <a:t>1445/10/10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71808" y="40045008"/>
            <a:ext cx="28836000" cy="2300288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/>
          <a:lstStyle/>
          <a:p>
            <a:fld id="{F54EAF12-E439-4E83-B923-14AB39A3D9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790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3225" y="10901365"/>
            <a:ext cx="20412551" cy="23224902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35568" y="10901365"/>
            <a:ext cx="60767595" cy="2322490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/>
          <a:lstStyle/>
          <a:p>
            <a:fld id="{747DCBFA-250D-40DD-B862-2A070B52D2AB}" type="datetimeFigureOut">
              <a:rPr lang="fa-IR" smtClean="0"/>
              <a:t>1445/10/10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71808" y="40045008"/>
            <a:ext cx="28836000" cy="2300288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/>
          <a:lstStyle/>
          <a:p>
            <a:fld id="{F54EAF12-E439-4E83-B923-14AB39A3D9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0964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180" y="10081263"/>
            <a:ext cx="25923240" cy="285135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/>
          <a:lstStyle/>
          <a:p>
            <a:fld id="{747DCBFA-250D-40DD-B862-2A070B52D2AB}" type="datetimeFigureOut">
              <a:rPr lang="fa-IR" smtClean="0"/>
              <a:t>1445/10/10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71808" y="40045008"/>
            <a:ext cx="28836000" cy="2300288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/>
          <a:lstStyle/>
          <a:p>
            <a:fld id="{F54EAF12-E439-4E83-B923-14AB39A3D9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38914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286" y="27763473"/>
            <a:ext cx="24483060" cy="8581073"/>
          </a:xfrm>
          <a:prstGeom prst="rect">
            <a:avLst/>
          </a:prstGeom>
        </p:spPr>
        <p:txBody>
          <a:bodyPr anchor="t"/>
          <a:lstStyle>
            <a:lvl1pPr algn="r">
              <a:defRPr sz="18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5286" y="18312295"/>
            <a:ext cx="24483060" cy="94511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/>
          <a:lstStyle/>
          <a:p>
            <a:fld id="{747DCBFA-250D-40DD-B862-2A070B52D2AB}" type="datetimeFigureOut">
              <a:rPr lang="fa-IR" smtClean="0"/>
              <a:t>1445/10/10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71808" y="40045008"/>
            <a:ext cx="28836000" cy="2300288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/>
          <a:lstStyle/>
          <a:p>
            <a:fld id="{F54EAF12-E439-4E83-B923-14AB39A3D9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0182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35570" y="63507940"/>
            <a:ext cx="40590072" cy="179642453"/>
          </a:xfrm>
          <a:prstGeom prst="rect">
            <a:avLst/>
          </a:prstGeo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05700" y="63507940"/>
            <a:ext cx="40590075" cy="179642453"/>
          </a:xfrm>
          <a:prstGeom prst="rect">
            <a:avLst/>
          </a:prstGeo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/>
          <a:lstStyle/>
          <a:p>
            <a:fld id="{747DCBFA-250D-40DD-B862-2A070B52D2AB}" type="datetimeFigureOut">
              <a:rPr lang="fa-IR" smtClean="0"/>
              <a:t>1445/10/10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71808" y="40045008"/>
            <a:ext cx="28836000" cy="2300288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/>
          <a:lstStyle/>
          <a:p>
            <a:fld id="{F54EAF12-E439-4E83-B923-14AB39A3D9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26338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180" y="9671212"/>
            <a:ext cx="12726592" cy="40305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0180" y="13701713"/>
            <a:ext cx="12726592" cy="24893114"/>
          </a:xfrm>
          <a:prstGeom prst="rect">
            <a:avLst/>
          </a:prstGeo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1830" y="9671212"/>
            <a:ext cx="12731591" cy="40305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1830" y="13701713"/>
            <a:ext cx="12731591" cy="24893114"/>
          </a:xfrm>
          <a:prstGeom prst="rect">
            <a:avLst/>
          </a:prstGeo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/>
          <a:lstStyle/>
          <a:p>
            <a:fld id="{747DCBFA-250D-40DD-B862-2A070B52D2AB}" type="datetimeFigureOut">
              <a:rPr lang="fa-IR" smtClean="0"/>
              <a:t>1445/10/10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-71808" y="40045008"/>
            <a:ext cx="28836000" cy="2300288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/>
          <a:lstStyle/>
          <a:p>
            <a:fld id="{F54EAF12-E439-4E83-B923-14AB39A3D9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022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/>
          <a:lstStyle/>
          <a:p>
            <a:fld id="{747DCBFA-250D-40DD-B862-2A070B52D2AB}" type="datetimeFigureOut">
              <a:rPr lang="fa-IR" smtClean="0"/>
              <a:t>1445/10/10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71808" y="40045008"/>
            <a:ext cx="28836000" cy="2300288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/>
          <a:lstStyle/>
          <a:p>
            <a:fld id="{F54EAF12-E439-4E83-B923-14AB39A3D9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891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/>
          <a:lstStyle/>
          <a:p>
            <a:fld id="{747DCBFA-250D-40DD-B862-2A070B52D2AB}" type="datetimeFigureOut">
              <a:rPr lang="fa-IR" smtClean="0"/>
              <a:t>1445/10/10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-71808" y="40045008"/>
            <a:ext cx="28836000" cy="2300288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/>
          <a:lstStyle/>
          <a:p>
            <a:fld id="{F54EAF12-E439-4E83-B923-14AB39A3D9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14060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2" y="1720215"/>
            <a:ext cx="9476186" cy="7320915"/>
          </a:xfrm>
          <a:prstGeom prst="rect">
            <a:avLst/>
          </a:prstGeom>
        </p:spPr>
        <p:txBody>
          <a:bodyPr anchor="b"/>
          <a:lstStyle>
            <a:lvl1pPr algn="r">
              <a:defRPr sz="9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1407" y="1720218"/>
            <a:ext cx="16102013" cy="36874612"/>
          </a:xfrm>
          <a:prstGeom prst="rect">
            <a:avLst/>
          </a:prstGeo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0182" y="9041133"/>
            <a:ext cx="9476186" cy="295536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/>
          <a:lstStyle/>
          <a:p>
            <a:fld id="{747DCBFA-250D-40DD-B862-2A070B52D2AB}" type="datetimeFigureOut">
              <a:rPr lang="fa-IR" smtClean="0"/>
              <a:t>1445/10/10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71808" y="40045008"/>
            <a:ext cx="28836000" cy="2300288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/>
          <a:lstStyle/>
          <a:p>
            <a:fld id="{F54EAF12-E439-4E83-B923-14AB39A3D9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035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5707" y="30243780"/>
            <a:ext cx="17282160" cy="3570449"/>
          </a:xfrm>
          <a:prstGeom prst="rect">
            <a:avLst/>
          </a:prstGeom>
        </p:spPr>
        <p:txBody>
          <a:bodyPr anchor="b"/>
          <a:lstStyle>
            <a:lvl1pPr algn="r">
              <a:defRPr sz="9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45707" y="3860483"/>
            <a:ext cx="17282160" cy="259232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5707" y="33814229"/>
            <a:ext cx="17282160" cy="50706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/>
          <a:lstStyle/>
          <a:p>
            <a:fld id="{747DCBFA-250D-40DD-B862-2A070B52D2AB}" type="datetimeFigureOut">
              <a:rPr lang="fa-IR" smtClean="0"/>
              <a:t>1445/10/10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71808" y="40045008"/>
            <a:ext cx="28836000" cy="2300288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/>
          <a:lstStyle/>
          <a:p>
            <a:fld id="{F54EAF12-E439-4E83-B923-14AB39A3D9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5450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71808" y="10297444"/>
            <a:ext cx="28875408" cy="32907956"/>
          </a:xfrm>
          <a:prstGeom prst="rect">
            <a:avLst/>
          </a:prstGeom>
          <a:gradFill flip="none" rotWithShape="1">
            <a:gsLst>
              <a:gs pos="0">
                <a:srgbClr val="C6C7E0"/>
              </a:gs>
              <a:gs pos="47090">
                <a:srgbClr val="FFFFFF"/>
              </a:gs>
              <a:gs pos="5400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33" y="72308"/>
            <a:ext cx="5688632" cy="5114501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449265" y="2727019"/>
            <a:ext cx="11993095" cy="2169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800" b="1" dirty="0" smtClean="0">
                <a:cs typeface="B Mitra" panose="00000400000000000000" pitchFamily="2" charset="-78"/>
              </a:rPr>
              <a:t>زلزله و کلان‌شهر‌ها؛ با تأکید بر زلزله تهران</a:t>
            </a:r>
          </a:p>
          <a:p>
            <a:pPr algn="ctr"/>
            <a:r>
              <a:rPr lang="en-US" sz="2600" b="1" dirty="0" smtClean="0">
                <a:latin typeface="Arial" panose="020B0604020202020204" pitchFamily="34" charset="0"/>
              </a:rPr>
              <a:t>Earthquakes and Megacities; with Focus on Tehran</a:t>
            </a:r>
          </a:p>
          <a:p>
            <a:endParaRPr lang="fa-IR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8564601" y="2829489"/>
            <a:ext cx="921702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</a:rPr>
              <a:t>International Institute of </a:t>
            </a:r>
          </a:p>
          <a:p>
            <a:r>
              <a:rPr lang="en-US" sz="2400" b="1" dirty="0" smtClean="0">
                <a:latin typeface="Arial" panose="020B0604020202020204" pitchFamily="34" charset="0"/>
              </a:rPr>
              <a:t>Earthquake Engineering and Seismology</a:t>
            </a:r>
            <a:endParaRPr lang="fa-IR" sz="2400" b="1" dirty="0"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5835280" y="3816772"/>
            <a:ext cx="21888000" cy="432000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257" y="1080420"/>
            <a:ext cx="3326031" cy="1845917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-71808" y="40475761"/>
            <a:ext cx="28875408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indent="0" algn="ctr" defTabSz="41148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</a:rPr>
              <a:t>www.seeconferences.ir</a:t>
            </a:r>
            <a:endParaRPr lang="fa-IR" dirty="0" smtClean="0">
              <a:solidFill>
                <a:schemeClr val="bg1"/>
              </a:solidFill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138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114800" rtl="1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r" defTabSz="4114800" rtl="1" eaLnBrk="1" latinLnBrk="0" hangingPunct="1">
        <a:spcBef>
          <a:spcPct val="20000"/>
        </a:spcBef>
        <a:buFont typeface="Arial" panose="020B0604020202020204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r" defTabSz="4114800" rtl="1" eaLnBrk="1" latinLnBrk="0" hangingPunct="1">
        <a:spcBef>
          <a:spcPct val="20000"/>
        </a:spcBef>
        <a:buFont typeface="Arial" panose="020B0604020202020204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r" defTabSz="4114800" rtl="1" eaLnBrk="1" latinLnBrk="0" hangingPunct="1">
        <a:spcBef>
          <a:spcPct val="200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r" defTabSz="4114800" rtl="1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r" defTabSz="4114800" rtl="1" eaLnBrk="1" latinLnBrk="0" hangingPunct="1">
        <a:spcBef>
          <a:spcPct val="20000"/>
        </a:spcBef>
        <a:buFont typeface="Arial" panose="020B0604020202020204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r" defTabSz="4114800" rtl="1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r" defTabSz="4114800" rtl="1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r" defTabSz="4114800" rtl="1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r" defTabSz="4114800" rtl="1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4114800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r" defTabSz="4114800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r" defTabSz="4114800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r" defTabSz="4114800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r" defTabSz="4114800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r" defTabSz="4114800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r" defTabSz="4114800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r" defTabSz="4114800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r" defTabSz="4114800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40960" y="6769052"/>
            <a:ext cx="1856630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9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ابعاد پوستر 80 در 120 سانتی‌متر باید باشد.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769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9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Mitra</vt:lpstr>
      <vt:lpstr>B Titr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8</cp:revision>
  <dcterms:created xsi:type="dcterms:W3CDTF">2024-04-17T16:46:22Z</dcterms:created>
  <dcterms:modified xsi:type="dcterms:W3CDTF">2024-04-18T08:55:03Z</dcterms:modified>
</cp:coreProperties>
</file>