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DB"/>
    <a:srgbClr val="6B6BAD"/>
    <a:srgbClr val="6868A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13" autoAdjust="0"/>
    <p:restoredTop sz="94629" autoAdjust="0"/>
  </p:normalViewPr>
  <p:slideViewPr>
    <p:cSldViewPr>
      <p:cViewPr varScale="1">
        <p:scale>
          <a:sx n="83" d="100"/>
          <a:sy n="83" d="100"/>
        </p:scale>
        <p:origin x="66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C7BD89-DCC5-482A-BEC0-987187AC9781}" type="datetimeFigureOut">
              <a:rPr lang="fa-IR" smtClean="0"/>
              <a:t>10/06/1445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7BAAAB-7AB2-4A26-BFFB-18006992C7D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49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BAAAB-7AB2-4A26-BFFB-18006992C7D4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863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61AF-5EF3-4459-B44D-16BEAEC91D82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7263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823D-5D42-4251-8D64-D62D2B2DF058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413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649D-C460-4509-B6BF-0D02B3ACFE33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256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38D-B27E-48FD-B591-EE9DF3D8C396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32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1EE-269F-4EB2-BC2A-C24F5987DF26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240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F26C-64A1-44FC-89F5-ADBEFAC1DC92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479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5CC-4A8D-46A8-BE7E-C0165959CBFF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000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3FAA-E3F6-4F7E-923D-ED9C67D57C6F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042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C7D6-BACF-4500-8E64-FF2A0B8215D1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444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425A-A70C-4806-BFCD-91FBD445E3E0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005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E8B9-558B-4622-BAF1-D1986142D644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166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0" y="3645024"/>
            <a:ext cx="9144000" cy="3212976"/>
          </a:xfrm>
          <a:prstGeom prst="rect">
            <a:avLst/>
          </a:prstGeom>
          <a:gradFill>
            <a:gsLst>
              <a:gs pos="5000">
                <a:srgbClr val="6868AB">
                  <a:alpha val="33725"/>
                </a:srgbClr>
              </a:gs>
              <a:gs pos="100000">
                <a:schemeClr val="bg1"/>
              </a:gs>
              <a:gs pos="68000">
                <a:srgbClr val="FFFFFF">
                  <a:lumMod val="0"/>
                  <a:lumOff val="10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F261-995F-4550-9325-78E882FEE423}" type="datetime8">
              <a:rPr lang="fa-IR" smtClean="0"/>
              <a:t>آوريل 14،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4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www.seeconferences.ir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582E6-BA78-407E-9790-93008979B943}" type="slidenum">
              <a:rPr lang="fa-IR" smtClean="0"/>
              <a:t>‹#›</a:t>
            </a:fld>
            <a:endParaRPr lang="fa-I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5" r="399" b="1"/>
          <a:stretch/>
        </p:blipFill>
        <p:spPr>
          <a:xfrm>
            <a:off x="36512" y="58722"/>
            <a:ext cx="9107488" cy="220063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195736" y="822484"/>
            <a:ext cx="392186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100" b="1" dirty="0" smtClean="0">
                <a:cs typeface="B Mitra" panose="00000400000000000000" pitchFamily="2" charset="-78"/>
              </a:rPr>
              <a:t> زلزله و کلان‌شهر‌ها؛ با تأکید بر زلزله تهران</a:t>
            </a:r>
          </a:p>
          <a:p>
            <a:pPr algn="ctr"/>
            <a:r>
              <a:rPr lang="en-US" sz="900" b="1" baseline="0" dirty="0" smtClean="0">
                <a:latin typeface="Arial" panose="020B0604020202020204" pitchFamily="34" charset="0"/>
                <a:cs typeface="+mn-cs"/>
              </a:rPr>
              <a:t>Earthquakes and Megacities; with Focus on Tehran</a:t>
            </a:r>
            <a:endParaRPr lang="fa-IR" sz="900" b="1" baseline="0" dirty="0"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78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772816"/>
            <a:ext cx="79928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عنوان مقاله به فارسی و انگلیسی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متن </a:t>
            </a:r>
            <a:r>
              <a:rPr lang="fa-IR" sz="2400" dirty="0" smtClean="0">
                <a:cs typeface="B Nazanin" panose="00000400000000000000" pitchFamily="2" charset="-78"/>
              </a:rPr>
              <a:t>پاورپونیت ترجیحا </a:t>
            </a:r>
            <a:r>
              <a:rPr lang="fa-IR" sz="2400" smtClean="0">
                <a:cs typeface="B Nazanin" panose="00000400000000000000" pitchFamily="2" charset="-78"/>
              </a:rPr>
              <a:t>انگلیسی باشد</a:t>
            </a:r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83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474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Mitra</vt:lpstr>
      <vt:lpstr>B Nazanin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JSEE-SIA</cp:lastModifiedBy>
  <cp:revision>10</cp:revision>
  <dcterms:created xsi:type="dcterms:W3CDTF">2024-03-13T05:11:48Z</dcterms:created>
  <dcterms:modified xsi:type="dcterms:W3CDTF">2024-04-14T08:33:14Z</dcterms:modified>
</cp:coreProperties>
</file>